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93BF7E0-E644-44F3-A299-6C7130F106CE}">
          <p14:sldIdLst>
            <p14:sldId id="256"/>
            <p14:sldId id="257"/>
            <p14:sldId id="259"/>
            <p14:sldId id="258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08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A0EBF-24AB-4F61-AC7B-C8584F4D6C5B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0F2D2-031D-46C9-B3E8-CA34E506B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81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0F2D2-031D-46C9-B3E8-CA34E506B98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6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4B1F5BB-3871-4430-A59B-3B341DDE963B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05E0CF02-AE21-4C3B-8787-1F3A35DA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0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5BB-3871-4430-A59B-3B341DDE963B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CF02-AE21-4C3B-8787-1F3A35DA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3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5BB-3871-4430-A59B-3B341DDE963B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CF02-AE21-4C3B-8787-1F3A35DA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1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5BB-3871-4430-A59B-3B341DDE963B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CF02-AE21-4C3B-8787-1F3A35DA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3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5BB-3871-4430-A59B-3B341DDE963B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CF02-AE21-4C3B-8787-1F3A35DA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14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5BB-3871-4430-A59B-3B341DDE963B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CF02-AE21-4C3B-8787-1F3A35DA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18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5BB-3871-4430-A59B-3B341DDE963B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CF02-AE21-4C3B-8787-1F3A35DA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46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5BB-3871-4430-A59B-3B341DDE963B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CF02-AE21-4C3B-8787-1F3A35DA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06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5BB-3871-4430-A59B-3B341DDE963B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CF02-AE21-4C3B-8787-1F3A35DA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5BB-3871-4430-A59B-3B341DDE963B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CF02-AE21-4C3B-8787-1F3A35DA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5BB-3871-4430-A59B-3B341DDE963B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CF02-AE21-4C3B-8787-1F3A35DA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64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5BB-3871-4430-A59B-3B341DDE963B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CF02-AE21-4C3B-8787-1F3A35DA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2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5BB-3871-4430-A59B-3B341DDE963B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CF02-AE21-4C3B-8787-1F3A35DA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2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5BB-3871-4430-A59B-3B341DDE963B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CF02-AE21-4C3B-8787-1F3A35DA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1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5BB-3871-4430-A59B-3B341DDE963B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CF02-AE21-4C3B-8787-1F3A35DA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9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5BB-3871-4430-A59B-3B341DDE963B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CF02-AE21-4C3B-8787-1F3A35DA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5BB-3871-4430-A59B-3B341DDE963B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CF02-AE21-4C3B-8787-1F3A35DA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0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4B1F5BB-3871-4430-A59B-3B341DDE963B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5E0CF02-AE21-4C3B-8787-1F3A35DA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67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288292">
            <a:off x="1867475" y="5343897"/>
            <a:ext cx="8825658" cy="605642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команды красносельского района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41" y="1782001"/>
            <a:ext cx="5058888" cy="3011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4" b="4286"/>
          <a:stretch/>
        </p:blipFill>
        <p:spPr>
          <a:xfrm>
            <a:off x="1083703" y="2195019"/>
            <a:ext cx="4663044" cy="29688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1205762">
            <a:off x="686078" y="807796"/>
            <a:ext cx="81610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Наша работа в ДЮП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98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30511">
            <a:off x="947700" y="787199"/>
            <a:ext cx="10790757" cy="728480"/>
          </a:xfrm>
        </p:spPr>
        <p:txBody>
          <a:bodyPr/>
          <a:lstStyle/>
          <a:p>
            <a:r>
              <a:rPr lang="ru-RU" sz="8000" b="1" dirty="0" smtClean="0"/>
              <a:t>ЧТО ТАКОЕ ДЮП?</a:t>
            </a:r>
            <a:endParaRPr lang="ru-RU" sz="8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72053" y="2339440"/>
            <a:ext cx="12902401" cy="57559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2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Это </a:t>
            </a: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каша или суп?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Может вкусный пирожок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иль с </a:t>
            </a:r>
            <a:r>
              <a:rPr lang="ru-RU" sz="2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начинкою</a:t>
            </a: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пирог?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Ну, а может ваш дружок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или праздничный флажок?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Что вы, что вы! Это дети,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лучшие пожарные на свете!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 не знают даже мамы,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как важна у них программа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</a:p>
          <a:p>
            <a:pPr algn="ctr"/>
            <a:endParaRPr lang="ru-RU" sz="2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ru-RU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ru-RU" sz="2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ru-RU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ru-RU" sz="2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ru-RU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Вот </a:t>
            </a:r>
            <a:r>
              <a:rPr lang="ru-RU" sz="2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дюповцы</a:t>
            </a: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отважные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шагают в часть пожарную.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Видно сразу – это сила,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юная пожарная дружина.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Беседы в школе провели,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 потом в дозор пошли.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Учёба, встречи, выступленья,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нет свободного мгновенья.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Велики у них 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задачи,</a:t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но </a:t>
            </a: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 трудятся с 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отдачей</a:t>
            </a:r>
            <a:endParaRPr lang="ru-RU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950" y="5644321"/>
            <a:ext cx="80216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МЫ ДЮПОВЦЫ!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62" y="2740804"/>
            <a:ext cx="1603169" cy="290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МЫ УЧАВСТВУЕМ В РАЙОННЫХ И ГОРОДСКИХ СОРЕВНОВАНИЯХ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0" y="4446380"/>
            <a:ext cx="3836334" cy="1876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64" y="4529899"/>
            <a:ext cx="3887471" cy="19016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4" y="2343333"/>
            <a:ext cx="3409227" cy="18753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91" y="2263562"/>
            <a:ext cx="4240471" cy="20742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98" y="4467605"/>
            <a:ext cx="3642123" cy="17815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35" y="2343333"/>
            <a:ext cx="3666782" cy="179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351" y="805415"/>
            <a:ext cx="8761413" cy="728480"/>
          </a:xfrm>
        </p:spPr>
        <p:txBody>
          <a:bodyPr/>
          <a:lstStyle/>
          <a:p>
            <a:r>
              <a:rPr lang="ru-RU" b="1" dirty="0" smtClean="0"/>
              <a:t>НАШИ ДОСТИЖЕНИЯ И УСПЕХИ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t="25454" r="1" b="15325"/>
          <a:stretch/>
        </p:blipFill>
        <p:spPr>
          <a:xfrm>
            <a:off x="1315574" y="2779559"/>
            <a:ext cx="9124208" cy="28520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9" t="24242" r="22549" b="36797"/>
          <a:stretch/>
        </p:blipFill>
        <p:spPr>
          <a:xfrm>
            <a:off x="187691" y="5045678"/>
            <a:ext cx="3030745" cy="1532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0296" y="3673935"/>
            <a:ext cx="115403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Нами гордится любимая школа 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 родной район!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6" b="32363"/>
          <a:stretch/>
        </p:blipFill>
        <p:spPr>
          <a:xfrm>
            <a:off x="8862494" y="5045678"/>
            <a:ext cx="3282712" cy="1812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7" y="1401500"/>
            <a:ext cx="1704055" cy="22080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644" y="1401499"/>
            <a:ext cx="1872984" cy="24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ТВОРЧЕСКИЕ ДОСТИЖЕНИЯ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9" t="8242" r="14337" b="13454"/>
          <a:stretch/>
        </p:blipFill>
        <p:spPr>
          <a:xfrm>
            <a:off x="488411" y="2413353"/>
            <a:ext cx="2620549" cy="40388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55" y="2420204"/>
            <a:ext cx="3024033" cy="40320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967" y="215760"/>
            <a:ext cx="3024033" cy="330052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85989" y="2878528"/>
            <a:ext cx="5340837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 всегда с удовольствием участвуем в творческих конкурсах, наши работы всегда высоко оценивают…</a:t>
            </a:r>
          </a:p>
          <a:p>
            <a:pPr algn="ctr"/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Ведь наше творчество всегда со смыслом!</a:t>
            </a:r>
          </a:p>
        </p:txBody>
      </p:sp>
    </p:spTree>
    <p:extLst>
      <p:ext uri="{BB962C8B-B14F-4D97-AF65-F5344CB8AC3E}">
        <p14:creationId xmlns:p14="http://schemas.microsoft.com/office/powerpoint/2010/main" val="985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УЧАСТИЕ В СЛЕТЕ ЮНЫХ ПОЖАРНЫХ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8"/>
          <a:stretch/>
        </p:blipFill>
        <p:spPr>
          <a:xfrm>
            <a:off x="8894618" y="4202084"/>
            <a:ext cx="2826326" cy="2655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0" r="29686"/>
          <a:stretch/>
        </p:blipFill>
        <p:spPr>
          <a:xfrm>
            <a:off x="0" y="4074752"/>
            <a:ext cx="3555913" cy="2783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0813">
            <a:off x="1281585" y="1550706"/>
            <a:ext cx="9594356" cy="2596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29" y="3507914"/>
            <a:ext cx="5152044" cy="343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60357" y="3183466"/>
            <a:ext cx="98228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 ВНИМАНИЕ!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52" y="166255"/>
            <a:ext cx="4211090" cy="64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</TotalTime>
  <Words>73</Words>
  <Application>Microsoft Office PowerPoint</Application>
  <PresentationFormat>Широкоэкранный</PresentationFormat>
  <Paragraphs>24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Ион (конференц-зал)</vt:lpstr>
      <vt:lpstr>Презентация PowerPoint</vt:lpstr>
      <vt:lpstr>ЧТО ТАКОЕ ДЮП?</vt:lpstr>
      <vt:lpstr>МЫ УЧАВСТВУЕМ В РАЙОННЫХ И ГОРОДСКИХ СОРЕВНОВАНИЯХ</vt:lpstr>
      <vt:lpstr>НАШИ ДОСТИЖЕНИЯ И УСПЕХИ</vt:lpstr>
      <vt:lpstr>ТВОРЧЕСКИЕ ДОСТИЖЕНИЯ</vt:lpstr>
      <vt:lpstr>УЧАСТИЕ В СЛЕТЕ ЮНЫХ ПОЖАРНЫХ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7</cp:revision>
  <dcterms:created xsi:type="dcterms:W3CDTF">2016-09-14T12:57:06Z</dcterms:created>
  <dcterms:modified xsi:type="dcterms:W3CDTF">2016-09-14T13:57:34Z</dcterms:modified>
</cp:coreProperties>
</file>